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1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80" r:id="rId9"/>
    <p:sldId id="281" r:id="rId10"/>
    <p:sldId id="282" r:id="rId11"/>
    <p:sldId id="285" r:id="rId12"/>
    <p:sldId id="284" r:id="rId13"/>
    <p:sldId id="283" r:id="rId14"/>
    <p:sldId id="289" r:id="rId15"/>
    <p:sldId id="288" r:id="rId16"/>
    <p:sldId id="287" r:id="rId17"/>
    <p:sldId id="277" r:id="rId18"/>
    <p:sldId id="278" r:id="rId19"/>
    <p:sldId id="279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yathri G" initials="GG" lastIdx="1" clrIdx="0">
    <p:extLst>
      <p:ext uri="{19B8F6BF-5375-455C-9EA6-DF929625EA0E}">
        <p15:presenceInfo xmlns:p15="http://schemas.microsoft.com/office/powerpoint/2012/main" userId="Gayathri 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6" autoAdjust="0"/>
    <p:restoredTop sz="95196" autoAdjust="0"/>
  </p:normalViewPr>
  <p:slideViewPr>
    <p:cSldViewPr snapToGrid="0">
      <p:cViewPr varScale="1">
        <p:scale>
          <a:sx n="81" d="100"/>
          <a:sy n="81" d="100"/>
        </p:scale>
        <p:origin x="52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49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930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20015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24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34815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260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7589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62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589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32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487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796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923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569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558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23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6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  <p:sldLayoutId id="2147483853" r:id="rId12"/>
    <p:sldLayoutId id="2147483854" r:id="rId13"/>
    <p:sldLayoutId id="2147483855" r:id="rId14"/>
    <p:sldLayoutId id="2147483856" r:id="rId15"/>
    <p:sldLayoutId id="214748385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8702D-8405-4FF4-B318-84563025C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0965" y="1795462"/>
            <a:ext cx="9897035" cy="1633538"/>
          </a:xfrm>
        </p:spPr>
        <p:txBody>
          <a:bodyPr>
            <a:normAutofit fontScale="90000"/>
          </a:bodyPr>
          <a:lstStyle/>
          <a:p>
            <a:pPr algn="ctr"/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OWL-M: A MATERIAL DESIGN STUDY APP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CE7AB9-C02B-458F-9BDE-2419256B7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30500" y="5062538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/>
              <a:t>                                             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A6229A-0220-45BB-B7B9-923FF68DA384}"/>
              </a:ext>
            </a:extLst>
          </p:cNvPr>
          <p:cNvSpPr txBox="1"/>
          <p:nvPr/>
        </p:nvSpPr>
        <p:spPr>
          <a:xfrm>
            <a:off x="9954705" y="5665509"/>
            <a:ext cx="29882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Charulatha</a:t>
            </a:r>
            <a:r>
              <a:rPr lang="en-US" sz="2000" dirty="0"/>
              <a:t>. A</a:t>
            </a:r>
          </a:p>
          <a:p>
            <a:r>
              <a:rPr lang="en-US" sz="2000" dirty="0"/>
              <a:t>710422104008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79966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4117A4-4A60-4547-8845-8A1CB8A3571A}"/>
              </a:ext>
            </a:extLst>
          </p:cNvPr>
          <p:cNvSpPr txBox="1"/>
          <p:nvPr/>
        </p:nvSpPr>
        <p:spPr>
          <a:xfrm>
            <a:off x="331694" y="376518"/>
            <a:ext cx="10945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591864-625B-44D3-8D32-59C2655C63C9}"/>
              </a:ext>
            </a:extLst>
          </p:cNvPr>
          <p:cNvSpPr txBox="1"/>
          <p:nvPr/>
        </p:nvSpPr>
        <p:spPr>
          <a:xfrm>
            <a:off x="394447" y="376518"/>
            <a:ext cx="10883153" cy="683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import </a:t>
            </a:r>
            <a:r>
              <a:rPr lang="en-IN" dirty="0" err="1"/>
              <a:t>androidx.compose.ui.layout.ContentScale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androidx.compose.ui.res.painterResource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androidx.compose.ui.text.font.FontFamily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androidx.compose.ui.text.font.FontWeight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androidx.compose.ui.text.input.PasswordVisualTransformation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androidx.compose.ui.tooling.preview.Preview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androidx.compose.ui.unit.dp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androidx.compose.ui.unit.sp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androidx.core.content.ContextCompat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com.example.owlapplication.ui.theme.OwlApplicationTheme</a:t>
            </a:r>
            <a:endParaRPr lang="en-IN" dirty="0"/>
          </a:p>
          <a:p>
            <a:endParaRPr lang="en-IN" dirty="0"/>
          </a:p>
          <a:p>
            <a:r>
              <a:rPr lang="en-IN" dirty="0"/>
              <a:t>class </a:t>
            </a:r>
            <a:r>
              <a:rPr lang="en-IN" dirty="0" err="1"/>
              <a:t>RegisterActivity</a:t>
            </a:r>
            <a:r>
              <a:rPr lang="en-IN" dirty="0"/>
              <a:t> : </a:t>
            </a:r>
            <a:r>
              <a:rPr lang="en-IN" dirty="0" err="1"/>
              <a:t>ComponentActivity</a:t>
            </a:r>
            <a:r>
              <a:rPr lang="en-IN" dirty="0"/>
              <a:t>() {</a:t>
            </a:r>
          </a:p>
          <a:p>
            <a:r>
              <a:rPr lang="en-IN" dirty="0"/>
              <a:t>    private </a:t>
            </a:r>
            <a:r>
              <a:rPr lang="en-IN" dirty="0" err="1"/>
              <a:t>lateinit</a:t>
            </a:r>
            <a:r>
              <a:rPr lang="en-IN" dirty="0"/>
              <a:t> var </a:t>
            </a:r>
            <a:r>
              <a:rPr lang="en-IN" dirty="0" err="1"/>
              <a:t>databaseHelper</a:t>
            </a:r>
            <a:r>
              <a:rPr lang="en-IN" dirty="0"/>
              <a:t>: </a:t>
            </a:r>
            <a:r>
              <a:rPr lang="en-IN" dirty="0" err="1"/>
              <a:t>UserDatabaseHelper</a:t>
            </a:r>
            <a:endParaRPr lang="en-IN" dirty="0"/>
          </a:p>
          <a:p>
            <a:r>
              <a:rPr lang="en-IN" dirty="0"/>
              <a:t>    override fun </a:t>
            </a:r>
            <a:r>
              <a:rPr lang="en-IN" dirty="0" err="1"/>
              <a:t>onCreate</a:t>
            </a:r>
            <a:r>
              <a:rPr lang="en-IN" dirty="0"/>
              <a:t>(</a:t>
            </a:r>
            <a:r>
              <a:rPr lang="en-IN" dirty="0" err="1"/>
              <a:t>savedInstanceState</a:t>
            </a:r>
            <a:r>
              <a:rPr lang="en-IN" dirty="0"/>
              <a:t>: Bundle?) {</a:t>
            </a:r>
          </a:p>
          <a:p>
            <a:r>
              <a:rPr lang="en-IN" dirty="0"/>
              <a:t>        </a:t>
            </a:r>
            <a:r>
              <a:rPr lang="en-IN" dirty="0" err="1"/>
              <a:t>super.onCreate</a:t>
            </a:r>
            <a:r>
              <a:rPr lang="en-IN" dirty="0"/>
              <a:t>(</a:t>
            </a:r>
            <a:r>
              <a:rPr lang="en-IN" dirty="0" err="1"/>
              <a:t>savedInstanceState</a:t>
            </a:r>
            <a:r>
              <a:rPr lang="en-IN" dirty="0"/>
              <a:t>)</a:t>
            </a:r>
          </a:p>
          <a:p>
            <a:r>
              <a:rPr lang="en-IN" dirty="0"/>
              <a:t>        </a:t>
            </a:r>
            <a:r>
              <a:rPr lang="en-IN" dirty="0" err="1"/>
              <a:t>databaseHelper</a:t>
            </a:r>
            <a:r>
              <a:rPr lang="en-IN" dirty="0"/>
              <a:t> = </a:t>
            </a:r>
            <a:r>
              <a:rPr lang="en-IN" dirty="0" err="1"/>
              <a:t>UserDatabaseHelper</a:t>
            </a:r>
            <a:r>
              <a:rPr lang="en-IN" dirty="0"/>
              <a:t>(this)</a:t>
            </a:r>
          </a:p>
          <a:p>
            <a:r>
              <a:rPr lang="en-IN" dirty="0"/>
              <a:t>        </a:t>
            </a:r>
            <a:r>
              <a:rPr lang="en-IN" dirty="0" err="1"/>
              <a:t>setContent</a:t>
            </a:r>
            <a:r>
              <a:rPr lang="en-IN" dirty="0"/>
              <a:t> {</a:t>
            </a:r>
          </a:p>
          <a:p>
            <a:r>
              <a:rPr lang="en-IN" dirty="0"/>
              <a:t>            </a:t>
            </a:r>
            <a:r>
              <a:rPr lang="en-IN" dirty="0" err="1"/>
              <a:t>RegistrationScreen</a:t>
            </a:r>
            <a:r>
              <a:rPr lang="en-IN" dirty="0"/>
              <a:t>(this, </a:t>
            </a:r>
            <a:r>
              <a:rPr lang="en-IN" dirty="0" err="1"/>
              <a:t>databaseHelper</a:t>
            </a:r>
            <a:r>
              <a:rPr lang="en-IN" dirty="0"/>
              <a:t>)</a:t>
            </a:r>
          </a:p>
          <a:p>
            <a:r>
              <a:rPr lang="en-IN" dirty="0"/>
              <a:t>        }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  <a:p>
            <a:endParaRPr lang="en-IN" dirty="0"/>
          </a:p>
          <a:p>
            <a:endParaRPr lang="en-US" sz="2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62697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4117A4-4A60-4547-8845-8A1CB8A3571A}"/>
              </a:ext>
            </a:extLst>
          </p:cNvPr>
          <p:cNvSpPr txBox="1"/>
          <p:nvPr/>
        </p:nvSpPr>
        <p:spPr>
          <a:xfrm>
            <a:off x="331694" y="376518"/>
            <a:ext cx="10945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89332E-7EDE-4D2D-BF63-FEC3BD05A5BB}"/>
              </a:ext>
            </a:extLst>
          </p:cNvPr>
          <p:cNvSpPr txBox="1"/>
          <p:nvPr/>
        </p:nvSpPr>
        <p:spPr>
          <a:xfrm>
            <a:off x="519953" y="466164"/>
            <a:ext cx="10820400" cy="683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@Composable</a:t>
            </a:r>
          </a:p>
          <a:p>
            <a:r>
              <a:rPr lang="en-IN" dirty="0"/>
              <a:t>fun </a:t>
            </a:r>
            <a:r>
              <a:rPr lang="en-IN" dirty="0" err="1"/>
              <a:t>RegistrationScreen</a:t>
            </a:r>
            <a:r>
              <a:rPr lang="en-IN" dirty="0"/>
              <a:t>(context: Context, </a:t>
            </a:r>
            <a:r>
              <a:rPr lang="en-IN" dirty="0" err="1"/>
              <a:t>databaseHelper</a:t>
            </a:r>
            <a:r>
              <a:rPr lang="en-IN" dirty="0"/>
              <a:t>: </a:t>
            </a:r>
            <a:r>
              <a:rPr lang="en-IN" dirty="0" err="1"/>
              <a:t>UserDatabaseHelper</a:t>
            </a:r>
            <a:r>
              <a:rPr lang="en-IN" dirty="0"/>
              <a:t>) {</a:t>
            </a:r>
          </a:p>
          <a:p>
            <a:endParaRPr lang="en-IN" dirty="0"/>
          </a:p>
          <a:p>
            <a:r>
              <a:rPr lang="en-IN" dirty="0"/>
              <a:t>    var username by remember { </a:t>
            </a:r>
            <a:r>
              <a:rPr lang="en-IN" dirty="0" err="1"/>
              <a:t>mutableStateOf</a:t>
            </a:r>
            <a:r>
              <a:rPr lang="en-IN" dirty="0"/>
              <a:t>("") }</a:t>
            </a:r>
          </a:p>
          <a:p>
            <a:r>
              <a:rPr lang="en-IN" dirty="0"/>
              <a:t>    var password by remember { </a:t>
            </a:r>
            <a:r>
              <a:rPr lang="en-IN" dirty="0" err="1"/>
              <a:t>mutableStateOf</a:t>
            </a:r>
            <a:r>
              <a:rPr lang="en-IN" dirty="0"/>
              <a:t>("") }</a:t>
            </a:r>
          </a:p>
          <a:p>
            <a:r>
              <a:rPr lang="en-IN" dirty="0"/>
              <a:t>    var email by remember { </a:t>
            </a:r>
            <a:r>
              <a:rPr lang="en-IN" dirty="0" err="1"/>
              <a:t>mutableStateOf</a:t>
            </a:r>
            <a:r>
              <a:rPr lang="en-IN" dirty="0"/>
              <a:t>("") }</a:t>
            </a:r>
          </a:p>
          <a:p>
            <a:r>
              <a:rPr lang="en-IN" dirty="0"/>
              <a:t>    var error by remember { </a:t>
            </a:r>
            <a:r>
              <a:rPr lang="en-IN" dirty="0" err="1"/>
              <a:t>mutableStateOf</a:t>
            </a:r>
            <a:r>
              <a:rPr lang="en-IN" dirty="0"/>
              <a:t>("") }</a:t>
            </a:r>
          </a:p>
          <a:p>
            <a:endParaRPr lang="en-IN" dirty="0"/>
          </a:p>
          <a:p>
            <a:r>
              <a:rPr lang="en-IN" dirty="0"/>
              <a:t>    Column(</a:t>
            </a:r>
          </a:p>
          <a:p>
            <a:r>
              <a:rPr lang="en-IN" dirty="0"/>
              <a:t>        modifier = </a:t>
            </a:r>
            <a:r>
              <a:rPr lang="en-IN" dirty="0" err="1"/>
              <a:t>Modifier.fillMaxSize</a:t>
            </a:r>
            <a:r>
              <a:rPr lang="en-IN" dirty="0"/>
              <a:t>().background(</a:t>
            </a:r>
            <a:r>
              <a:rPr lang="en-IN" dirty="0" err="1"/>
              <a:t>Color.White</a:t>
            </a:r>
            <a:r>
              <a:rPr lang="en-IN" dirty="0"/>
              <a:t>),</a:t>
            </a:r>
          </a:p>
          <a:p>
            <a:r>
              <a:rPr lang="en-IN" dirty="0"/>
              <a:t>        </a:t>
            </a:r>
            <a:r>
              <a:rPr lang="en-IN" dirty="0" err="1"/>
              <a:t>horizontalAlignment</a:t>
            </a:r>
            <a:r>
              <a:rPr lang="en-IN" dirty="0"/>
              <a:t> = </a:t>
            </a:r>
            <a:r>
              <a:rPr lang="en-IN" dirty="0" err="1"/>
              <a:t>Alignment.CenterHorizontally</a:t>
            </a:r>
            <a:r>
              <a:rPr lang="en-IN" dirty="0"/>
              <a:t>,</a:t>
            </a:r>
          </a:p>
          <a:p>
            <a:r>
              <a:rPr lang="en-IN" dirty="0"/>
              <a:t>        </a:t>
            </a:r>
            <a:r>
              <a:rPr lang="en-IN" dirty="0" err="1"/>
              <a:t>verticalArrangement</a:t>
            </a:r>
            <a:r>
              <a:rPr lang="en-IN" dirty="0"/>
              <a:t> = </a:t>
            </a:r>
            <a:r>
              <a:rPr lang="en-IN" dirty="0" err="1"/>
              <a:t>Arrangement.Center</a:t>
            </a:r>
            <a:endParaRPr lang="en-IN" dirty="0"/>
          </a:p>
          <a:p>
            <a:r>
              <a:rPr lang="en-IN" dirty="0"/>
              <a:t>    ) {</a:t>
            </a:r>
          </a:p>
          <a:p>
            <a:endParaRPr lang="en-IN" dirty="0"/>
          </a:p>
          <a:p>
            <a:r>
              <a:rPr lang="en-IN" dirty="0"/>
              <a:t>        Image(</a:t>
            </a:r>
            <a:r>
              <a:rPr lang="en-IN" dirty="0" err="1"/>
              <a:t>painterResource</a:t>
            </a:r>
            <a:r>
              <a:rPr lang="en-IN" dirty="0"/>
              <a:t>(id = </a:t>
            </a:r>
            <a:r>
              <a:rPr lang="en-IN" dirty="0" err="1"/>
              <a:t>R.drawable.study_signup</a:t>
            </a:r>
            <a:r>
              <a:rPr lang="en-IN" dirty="0"/>
              <a:t>), </a:t>
            </a:r>
            <a:r>
              <a:rPr lang="en-IN" dirty="0" err="1"/>
              <a:t>contentDescription</a:t>
            </a:r>
            <a:r>
              <a:rPr lang="en-IN" dirty="0"/>
              <a:t> = "")</a:t>
            </a:r>
          </a:p>
          <a:p>
            <a:endParaRPr lang="en-IN" dirty="0"/>
          </a:p>
          <a:p>
            <a:r>
              <a:rPr lang="en-IN" dirty="0"/>
              <a:t>        Text(</a:t>
            </a:r>
          </a:p>
          <a:p>
            <a:r>
              <a:rPr lang="en-IN" dirty="0"/>
              <a:t>            </a:t>
            </a:r>
            <a:r>
              <a:rPr lang="en-IN" dirty="0" err="1"/>
              <a:t>fontSize</a:t>
            </a:r>
            <a:r>
              <a:rPr lang="en-IN" dirty="0"/>
              <a:t> = 36.sp,</a:t>
            </a:r>
          </a:p>
          <a:p>
            <a:r>
              <a:rPr lang="en-IN" dirty="0"/>
              <a:t>            </a:t>
            </a:r>
            <a:r>
              <a:rPr lang="en-IN" dirty="0" err="1"/>
              <a:t>fontWeight</a:t>
            </a:r>
            <a:r>
              <a:rPr lang="en-IN" dirty="0"/>
              <a:t> = </a:t>
            </a:r>
            <a:r>
              <a:rPr lang="en-IN" dirty="0" err="1"/>
              <a:t>FontWeight.ExtraBold</a:t>
            </a:r>
            <a:r>
              <a:rPr lang="en-IN" dirty="0"/>
              <a:t>,</a:t>
            </a:r>
          </a:p>
          <a:p>
            <a:r>
              <a:rPr lang="en-IN" dirty="0"/>
              <a:t>            </a:t>
            </a:r>
            <a:r>
              <a:rPr lang="en-IN" dirty="0" err="1"/>
              <a:t>fontFamily</a:t>
            </a:r>
            <a:r>
              <a:rPr lang="en-IN" dirty="0"/>
              <a:t> = </a:t>
            </a:r>
            <a:r>
              <a:rPr lang="en-IN" dirty="0" err="1"/>
              <a:t>FontFamily.Cursive</a:t>
            </a:r>
            <a:r>
              <a:rPr lang="en-IN" dirty="0"/>
              <a:t>,</a:t>
            </a:r>
          </a:p>
          <a:p>
            <a:r>
              <a:rPr lang="en-IN" dirty="0"/>
              <a:t>            text = "Register"</a:t>
            </a:r>
          </a:p>
          <a:p>
            <a:r>
              <a:rPr lang="en-IN" dirty="0"/>
              <a:t>        )</a:t>
            </a:r>
          </a:p>
          <a:p>
            <a:endParaRPr lang="en-IN" dirty="0"/>
          </a:p>
          <a:p>
            <a:endParaRPr lang="en-US" sz="2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8441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4117A4-4A60-4547-8845-8A1CB8A3571A}"/>
              </a:ext>
            </a:extLst>
          </p:cNvPr>
          <p:cNvSpPr txBox="1"/>
          <p:nvPr/>
        </p:nvSpPr>
        <p:spPr>
          <a:xfrm>
            <a:off x="331694" y="376518"/>
            <a:ext cx="10945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EC874D-2C4E-45D9-B2FE-CC7A7CF5A60F}"/>
              </a:ext>
            </a:extLst>
          </p:cNvPr>
          <p:cNvSpPr txBox="1"/>
          <p:nvPr/>
        </p:nvSpPr>
        <p:spPr>
          <a:xfrm>
            <a:off x="331694" y="376518"/>
            <a:ext cx="11071412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Spacer(modifier = </a:t>
            </a:r>
            <a:r>
              <a:rPr lang="en-IN" dirty="0" err="1"/>
              <a:t>Modifier.height</a:t>
            </a:r>
            <a:r>
              <a:rPr lang="en-IN" dirty="0"/>
              <a:t>(10.dp))</a:t>
            </a:r>
          </a:p>
          <a:p>
            <a:r>
              <a:rPr lang="en-IN" dirty="0"/>
              <a:t>        </a:t>
            </a:r>
            <a:r>
              <a:rPr lang="en-IN" dirty="0" err="1"/>
              <a:t>TextField</a:t>
            </a:r>
            <a:r>
              <a:rPr lang="en-IN" dirty="0"/>
              <a:t>(</a:t>
            </a:r>
          </a:p>
          <a:p>
            <a:r>
              <a:rPr lang="en-IN" dirty="0"/>
              <a:t>            value = username,</a:t>
            </a:r>
          </a:p>
          <a:p>
            <a:r>
              <a:rPr lang="en-IN" dirty="0"/>
              <a:t>            </a:t>
            </a:r>
            <a:r>
              <a:rPr lang="en-IN" dirty="0" err="1"/>
              <a:t>onValueChange</a:t>
            </a:r>
            <a:r>
              <a:rPr lang="en-IN" dirty="0"/>
              <a:t> = { username = it },</a:t>
            </a:r>
          </a:p>
          <a:p>
            <a:r>
              <a:rPr lang="en-IN" dirty="0"/>
              <a:t>            label = { Text("Username") },</a:t>
            </a:r>
          </a:p>
          <a:p>
            <a:r>
              <a:rPr lang="en-IN" dirty="0"/>
              <a:t>            modifier = Modifier</a:t>
            </a:r>
          </a:p>
          <a:p>
            <a:r>
              <a:rPr lang="en-IN" dirty="0"/>
              <a:t>                .padding(10.dp)</a:t>
            </a:r>
          </a:p>
          <a:p>
            <a:r>
              <a:rPr lang="en-IN" dirty="0"/>
              <a:t>                .width(280.dp)</a:t>
            </a:r>
          </a:p>
          <a:p>
            <a:endParaRPr lang="en-IN" dirty="0"/>
          </a:p>
          <a:p>
            <a:r>
              <a:rPr lang="en-IN" dirty="0"/>
              <a:t>        )</a:t>
            </a:r>
          </a:p>
          <a:p>
            <a:endParaRPr lang="en-IN" dirty="0"/>
          </a:p>
          <a:p>
            <a:r>
              <a:rPr lang="en-IN" dirty="0"/>
              <a:t>        </a:t>
            </a:r>
            <a:r>
              <a:rPr lang="en-IN" dirty="0" err="1"/>
              <a:t>TextField</a:t>
            </a:r>
            <a:r>
              <a:rPr lang="en-IN" dirty="0"/>
              <a:t>(</a:t>
            </a:r>
          </a:p>
          <a:p>
            <a:r>
              <a:rPr lang="en-IN" dirty="0"/>
              <a:t>            value = email,</a:t>
            </a:r>
          </a:p>
          <a:p>
            <a:r>
              <a:rPr lang="en-IN" dirty="0"/>
              <a:t>            </a:t>
            </a:r>
            <a:r>
              <a:rPr lang="en-IN" dirty="0" err="1"/>
              <a:t>onValueChange</a:t>
            </a:r>
            <a:r>
              <a:rPr lang="en-IN" dirty="0"/>
              <a:t> = { email = it },</a:t>
            </a:r>
          </a:p>
          <a:p>
            <a:r>
              <a:rPr lang="en-IN" dirty="0"/>
              <a:t>            label = { Text("Email") },</a:t>
            </a:r>
          </a:p>
          <a:p>
            <a:r>
              <a:rPr lang="en-IN" dirty="0"/>
              <a:t>            modifier = Modifier</a:t>
            </a:r>
          </a:p>
          <a:p>
            <a:r>
              <a:rPr lang="en-IN" dirty="0"/>
              <a:t>                .padding(10.dp)</a:t>
            </a:r>
          </a:p>
          <a:p>
            <a:r>
              <a:rPr lang="en-IN" dirty="0"/>
              <a:t>                .width(280.dp)</a:t>
            </a:r>
          </a:p>
          <a:p>
            <a:r>
              <a:rPr lang="en-IN" dirty="0"/>
              <a:t>        )</a:t>
            </a:r>
          </a:p>
          <a:p>
            <a:endParaRPr lang="en-IN" dirty="0"/>
          </a:p>
          <a:p>
            <a:r>
              <a:rPr lang="en-IN" dirty="0"/>
              <a:t>        </a:t>
            </a:r>
            <a:r>
              <a:rPr lang="en-IN" dirty="0" err="1"/>
              <a:t>TextField</a:t>
            </a:r>
            <a:r>
              <a:rPr lang="en-IN" dirty="0"/>
              <a:t>(</a:t>
            </a:r>
          </a:p>
          <a:p>
            <a:r>
              <a:rPr lang="en-IN" dirty="0"/>
              <a:t>            value = password,</a:t>
            </a:r>
          </a:p>
          <a:p>
            <a:r>
              <a:rPr lang="en-IN" dirty="0"/>
              <a:t>            </a:t>
            </a:r>
          </a:p>
        </p:txBody>
      </p:sp>
    </p:spTree>
    <p:extLst>
      <p:ext uri="{BB962C8B-B14F-4D97-AF65-F5344CB8AC3E}">
        <p14:creationId xmlns:p14="http://schemas.microsoft.com/office/powerpoint/2010/main" val="23247112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4117A4-4A60-4547-8845-8A1CB8A3571A}"/>
              </a:ext>
            </a:extLst>
          </p:cNvPr>
          <p:cNvSpPr txBox="1"/>
          <p:nvPr/>
        </p:nvSpPr>
        <p:spPr>
          <a:xfrm>
            <a:off x="331694" y="376518"/>
            <a:ext cx="10945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E59A63-E561-426F-94AC-2603100232AD}"/>
              </a:ext>
            </a:extLst>
          </p:cNvPr>
          <p:cNvSpPr txBox="1"/>
          <p:nvPr/>
        </p:nvSpPr>
        <p:spPr>
          <a:xfrm>
            <a:off x="510988" y="376518"/>
            <a:ext cx="11178988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/>
              <a:t>onValueChange</a:t>
            </a:r>
            <a:r>
              <a:rPr lang="en-IN" dirty="0"/>
              <a:t> = { password = it },</a:t>
            </a:r>
          </a:p>
          <a:p>
            <a:r>
              <a:rPr lang="en-IN" dirty="0"/>
              <a:t>            label = { Text("Password") },</a:t>
            </a:r>
          </a:p>
          <a:p>
            <a:r>
              <a:rPr lang="en-IN" dirty="0"/>
              <a:t>            </a:t>
            </a:r>
            <a:r>
              <a:rPr lang="en-IN" dirty="0" err="1"/>
              <a:t>visualTransformation</a:t>
            </a:r>
            <a:r>
              <a:rPr lang="en-IN" dirty="0"/>
              <a:t> = </a:t>
            </a:r>
            <a:r>
              <a:rPr lang="en-IN" dirty="0" err="1"/>
              <a:t>PasswordVisualTransformation</a:t>
            </a:r>
            <a:r>
              <a:rPr lang="en-IN" dirty="0"/>
              <a:t>(),</a:t>
            </a:r>
          </a:p>
          <a:p>
            <a:r>
              <a:rPr lang="en-IN" dirty="0"/>
              <a:t>            modifier = Modifier</a:t>
            </a:r>
          </a:p>
          <a:p>
            <a:r>
              <a:rPr lang="en-IN" dirty="0"/>
              <a:t>                .padding(10.dp)</a:t>
            </a:r>
          </a:p>
          <a:p>
            <a:r>
              <a:rPr lang="en-IN" dirty="0"/>
              <a:t>                .width(280.dp)</a:t>
            </a:r>
          </a:p>
          <a:p>
            <a:r>
              <a:rPr lang="en-IN" dirty="0"/>
              <a:t>        )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        if (</a:t>
            </a:r>
            <a:r>
              <a:rPr lang="en-IN" dirty="0" err="1"/>
              <a:t>error.isNotEmpty</a:t>
            </a:r>
            <a:r>
              <a:rPr lang="en-IN" dirty="0"/>
              <a:t>()) {</a:t>
            </a:r>
          </a:p>
          <a:p>
            <a:r>
              <a:rPr lang="en-IN" dirty="0"/>
              <a:t>            Text(</a:t>
            </a:r>
          </a:p>
          <a:p>
            <a:r>
              <a:rPr lang="en-IN" dirty="0"/>
              <a:t>                text = error,</a:t>
            </a:r>
          </a:p>
          <a:p>
            <a:r>
              <a:rPr lang="en-IN" dirty="0"/>
              <a:t>                </a:t>
            </a:r>
            <a:r>
              <a:rPr lang="en-IN" dirty="0" err="1"/>
              <a:t>color</a:t>
            </a:r>
            <a:r>
              <a:rPr lang="en-IN" dirty="0"/>
              <a:t> = </a:t>
            </a:r>
            <a:r>
              <a:rPr lang="en-IN" dirty="0" err="1"/>
              <a:t>MaterialTheme.colors.error</a:t>
            </a:r>
            <a:r>
              <a:rPr lang="en-IN" dirty="0"/>
              <a:t>,</a:t>
            </a:r>
          </a:p>
          <a:p>
            <a:r>
              <a:rPr lang="en-IN" dirty="0"/>
              <a:t>                modifier = </a:t>
            </a:r>
            <a:r>
              <a:rPr lang="en-IN" dirty="0" err="1"/>
              <a:t>Modifier.padding</a:t>
            </a:r>
            <a:r>
              <a:rPr lang="en-IN" dirty="0"/>
              <a:t>(vertical = 16.dp)</a:t>
            </a:r>
          </a:p>
          <a:p>
            <a:r>
              <a:rPr lang="en-IN" dirty="0"/>
              <a:t>            )</a:t>
            </a:r>
          </a:p>
          <a:p>
            <a:r>
              <a:rPr lang="en-IN" dirty="0"/>
              <a:t>        }</a:t>
            </a:r>
          </a:p>
          <a:p>
            <a:endParaRPr lang="en-IN" dirty="0"/>
          </a:p>
          <a:p>
            <a:r>
              <a:rPr lang="en-IN" dirty="0"/>
              <a:t>        Button(</a:t>
            </a:r>
          </a:p>
          <a:p>
            <a:r>
              <a:rPr lang="en-IN" dirty="0"/>
              <a:t>            </a:t>
            </a:r>
            <a:r>
              <a:rPr lang="en-IN" dirty="0" err="1"/>
              <a:t>onClick</a:t>
            </a:r>
            <a:r>
              <a:rPr lang="en-IN" dirty="0"/>
              <a:t> = {</a:t>
            </a:r>
          </a:p>
          <a:p>
            <a:r>
              <a:rPr lang="en-IN" dirty="0"/>
              <a:t>                if (</a:t>
            </a:r>
            <a:r>
              <a:rPr lang="en-IN" dirty="0" err="1"/>
              <a:t>username.isNotEmpty</a:t>
            </a:r>
            <a:r>
              <a:rPr lang="en-IN" dirty="0"/>
              <a:t>() &amp;&amp; </a:t>
            </a:r>
            <a:r>
              <a:rPr lang="en-IN" dirty="0" err="1"/>
              <a:t>password.isNotEmpty</a:t>
            </a:r>
            <a:r>
              <a:rPr lang="en-IN" dirty="0"/>
              <a:t>() &amp;&amp; </a:t>
            </a:r>
            <a:r>
              <a:rPr lang="en-IN" dirty="0" err="1"/>
              <a:t>email.isNotEmpty</a:t>
            </a:r>
            <a:r>
              <a:rPr lang="en-IN" dirty="0"/>
              <a:t>()) {</a:t>
            </a:r>
          </a:p>
          <a:p>
            <a:r>
              <a:rPr lang="en-IN" dirty="0"/>
              <a:t>                    </a:t>
            </a:r>
            <a:r>
              <a:rPr lang="en-IN" dirty="0" err="1"/>
              <a:t>val</a:t>
            </a:r>
            <a:r>
              <a:rPr lang="en-IN" dirty="0"/>
              <a:t> user = User(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87427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4117A4-4A60-4547-8845-8A1CB8A3571A}"/>
              </a:ext>
            </a:extLst>
          </p:cNvPr>
          <p:cNvSpPr txBox="1"/>
          <p:nvPr/>
        </p:nvSpPr>
        <p:spPr>
          <a:xfrm>
            <a:off x="331694" y="376518"/>
            <a:ext cx="10945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C80B43-056E-45EF-AE7A-252D7A71AE8D}"/>
              </a:ext>
            </a:extLst>
          </p:cNvPr>
          <p:cNvSpPr txBox="1"/>
          <p:nvPr/>
        </p:nvSpPr>
        <p:spPr>
          <a:xfrm>
            <a:off x="331694" y="376518"/>
            <a:ext cx="11367247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id = null,</a:t>
            </a:r>
          </a:p>
          <a:p>
            <a:r>
              <a:rPr lang="en-IN" dirty="0"/>
              <a:t>                        </a:t>
            </a:r>
            <a:r>
              <a:rPr lang="en-IN" dirty="0" err="1"/>
              <a:t>firstName</a:t>
            </a:r>
            <a:r>
              <a:rPr lang="en-IN" dirty="0"/>
              <a:t> = username,</a:t>
            </a:r>
          </a:p>
          <a:p>
            <a:r>
              <a:rPr lang="en-IN" dirty="0"/>
              <a:t>                        </a:t>
            </a:r>
            <a:r>
              <a:rPr lang="en-IN" dirty="0" err="1"/>
              <a:t>lastName</a:t>
            </a:r>
            <a:r>
              <a:rPr lang="en-IN" dirty="0"/>
              <a:t> = null,</a:t>
            </a:r>
          </a:p>
          <a:p>
            <a:r>
              <a:rPr lang="en-IN" dirty="0"/>
              <a:t>                        email = email,</a:t>
            </a:r>
          </a:p>
          <a:p>
            <a:r>
              <a:rPr lang="en-IN" dirty="0"/>
              <a:t>                        password = password</a:t>
            </a:r>
          </a:p>
          <a:p>
            <a:r>
              <a:rPr lang="en-IN" dirty="0"/>
              <a:t>                    )</a:t>
            </a:r>
          </a:p>
          <a:p>
            <a:r>
              <a:rPr lang="en-IN" dirty="0"/>
              <a:t>                    </a:t>
            </a:r>
            <a:r>
              <a:rPr lang="en-IN" dirty="0" err="1"/>
              <a:t>databaseHelper.insertUser</a:t>
            </a:r>
            <a:r>
              <a:rPr lang="en-IN" dirty="0"/>
              <a:t>(user)</a:t>
            </a:r>
          </a:p>
          <a:p>
            <a:r>
              <a:rPr lang="en-IN" dirty="0"/>
              <a:t>                    error = "User registered successfully"</a:t>
            </a:r>
          </a:p>
          <a:p>
            <a:r>
              <a:rPr lang="en-IN" dirty="0"/>
              <a:t>                    // Start </a:t>
            </a:r>
            <a:r>
              <a:rPr lang="en-IN" dirty="0" err="1"/>
              <a:t>LoginActivity</a:t>
            </a:r>
            <a:r>
              <a:rPr lang="en-IN" dirty="0"/>
              <a:t> using the current context</a:t>
            </a:r>
          </a:p>
          <a:p>
            <a:r>
              <a:rPr lang="en-IN" dirty="0"/>
              <a:t>                    </a:t>
            </a:r>
            <a:r>
              <a:rPr lang="en-IN" dirty="0" err="1"/>
              <a:t>context.startActivity</a:t>
            </a:r>
            <a:r>
              <a:rPr lang="en-IN" dirty="0"/>
              <a:t>(</a:t>
            </a:r>
          </a:p>
          <a:p>
            <a:r>
              <a:rPr lang="en-IN" dirty="0"/>
              <a:t>                        Intent(</a:t>
            </a:r>
          </a:p>
          <a:p>
            <a:r>
              <a:rPr lang="en-IN" dirty="0"/>
              <a:t>                            context,</a:t>
            </a:r>
          </a:p>
          <a:p>
            <a:r>
              <a:rPr lang="en-IN" dirty="0"/>
              <a:t>                            </a:t>
            </a:r>
            <a:r>
              <a:rPr lang="en-IN" dirty="0" err="1"/>
              <a:t>LoginActivity</a:t>
            </a:r>
            <a:r>
              <a:rPr lang="en-IN" dirty="0"/>
              <a:t>::class.java</a:t>
            </a:r>
          </a:p>
          <a:p>
            <a:r>
              <a:rPr lang="en-IN" dirty="0"/>
              <a:t>                        )</a:t>
            </a:r>
          </a:p>
          <a:p>
            <a:r>
              <a:rPr lang="en-IN" dirty="0"/>
              <a:t>                    )</a:t>
            </a:r>
          </a:p>
          <a:p>
            <a:endParaRPr lang="en-IN" dirty="0"/>
          </a:p>
          <a:p>
            <a:r>
              <a:rPr lang="en-IN" dirty="0"/>
              <a:t>                } else {</a:t>
            </a:r>
          </a:p>
          <a:p>
            <a:r>
              <a:rPr lang="en-IN" dirty="0"/>
              <a:t>                    error = "Please fill all fields"</a:t>
            </a:r>
          </a:p>
          <a:p>
            <a:r>
              <a:rPr lang="en-IN" dirty="0"/>
              <a:t>                }</a:t>
            </a:r>
          </a:p>
          <a:p>
            <a:r>
              <a:rPr lang="en-IN" dirty="0"/>
              <a:t>            },</a:t>
            </a:r>
          </a:p>
          <a:p>
            <a:r>
              <a:rPr lang="en-IN" dirty="0"/>
              <a:t>            modifier = </a:t>
            </a:r>
            <a:r>
              <a:rPr lang="en-IN" dirty="0" err="1"/>
              <a:t>Modifier.padding</a:t>
            </a:r>
            <a:r>
              <a:rPr lang="en-IN" dirty="0"/>
              <a:t>(top = 16.dp)</a:t>
            </a:r>
          </a:p>
        </p:txBody>
      </p:sp>
    </p:spTree>
    <p:extLst>
      <p:ext uri="{BB962C8B-B14F-4D97-AF65-F5344CB8AC3E}">
        <p14:creationId xmlns:p14="http://schemas.microsoft.com/office/powerpoint/2010/main" val="20532830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4117A4-4A60-4547-8845-8A1CB8A3571A}"/>
              </a:ext>
            </a:extLst>
          </p:cNvPr>
          <p:cNvSpPr txBox="1"/>
          <p:nvPr/>
        </p:nvSpPr>
        <p:spPr>
          <a:xfrm>
            <a:off x="331694" y="376518"/>
            <a:ext cx="10945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8796D4-62C9-43BC-A1ED-C6E70C3E5B04}"/>
              </a:ext>
            </a:extLst>
          </p:cNvPr>
          <p:cNvSpPr txBox="1"/>
          <p:nvPr/>
        </p:nvSpPr>
        <p:spPr>
          <a:xfrm>
            <a:off x="331694" y="376518"/>
            <a:ext cx="11528612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) {</a:t>
            </a:r>
          </a:p>
          <a:p>
            <a:r>
              <a:rPr lang="en-IN" dirty="0"/>
              <a:t>            Text(text = "Register")</a:t>
            </a:r>
          </a:p>
          <a:p>
            <a:r>
              <a:rPr lang="en-IN" dirty="0"/>
              <a:t>        }</a:t>
            </a:r>
          </a:p>
          <a:p>
            <a:r>
              <a:rPr lang="en-IN" dirty="0"/>
              <a:t>        Spacer(modifier = </a:t>
            </a:r>
            <a:r>
              <a:rPr lang="en-IN" dirty="0" err="1"/>
              <a:t>Modifier.width</a:t>
            </a:r>
            <a:r>
              <a:rPr lang="en-IN" dirty="0"/>
              <a:t>(10.dp))</a:t>
            </a:r>
          </a:p>
          <a:p>
            <a:r>
              <a:rPr lang="en-IN" dirty="0"/>
              <a:t>        Spacer(modifier = </a:t>
            </a:r>
            <a:r>
              <a:rPr lang="en-IN" dirty="0" err="1"/>
              <a:t>Modifier.height</a:t>
            </a:r>
            <a:r>
              <a:rPr lang="en-IN" dirty="0"/>
              <a:t>(10.dp))</a:t>
            </a:r>
          </a:p>
          <a:p>
            <a:endParaRPr lang="en-IN" dirty="0"/>
          </a:p>
          <a:p>
            <a:r>
              <a:rPr lang="en-IN" dirty="0"/>
              <a:t>        Row() {</a:t>
            </a:r>
          </a:p>
          <a:p>
            <a:r>
              <a:rPr lang="en-IN" dirty="0"/>
              <a:t>            Text(</a:t>
            </a:r>
          </a:p>
          <a:p>
            <a:r>
              <a:rPr lang="en-IN" dirty="0"/>
              <a:t>                modifier = </a:t>
            </a:r>
            <a:r>
              <a:rPr lang="en-IN" dirty="0" err="1"/>
              <a:t>Modifier.padding</a:t>
            </a:r>
            <a:r>
              <a:rPr lang="en-IN" dirty="0"/>
              <a:t>(top = 14.dp), text = "Have an account?"</a:t>
            </a:r>
          </a:p>
          <a:p>
            <a:r>
              <a:rPr lang="en-IN" dirty="0"/>
              <a:t>            )</a:t>
            </a:r>
          </a:p>
          <a:p>
            <a:r>
              <a:rPr lang="en-IN" dirty="0"/>
              <a:t>            </a:t>
            </a:r>
            <a:r>
              <a:rPr lang="en-IN" dirty="0" err="1"/>
              <a:t>TextButton</a:t>
            </a:r>
            <a:r>
              <a:rPr lang="en-IN" dirty="0"/>
              <a:t>(</a:t>
            </a:r>
            <a:r>
              <a:rPr lang="en-IN" dirty="0" err="1"/>
              <a:t>onClick</a:t>
            </a:r>
            <a:r>
              <a:rPr lang="en-IN" dirty="0"/>
              <a:t> = {</a:t>
            </a:r>
          </a:p>
          <a:p>
            <a:r>
              <a:rPr lang="en-IN" dirty="0"/>
              <a:t>                </a:t>
            </a:r>
            <a:r>
              <a:rPr lang="en-IN" dirty="0" err="1"/>
              <a:t>context.startActivity</a:t>
            </a:r>
            <a:r>
              <a:rPr lang="en-IN" dirty="0"/>
              <a:t>(</a:t>
            </a:r>
          </a:p>
          <a:p>
            <a:r>
              <a:rPr lang="en-IN" dirty="0"/>
              <a:t>                    Intent(</a:t>
            </a:r>
          </a:p>
          <a:p>
            <a:r>
              <a:rPr lang="en-IN" dirty="0"/>
              <a:t>                        context,</a:t>
            </a:r>
          </a:p>
          <a:p>
            <a:r>
              <a:rPr lang="en-IN" dirty="0"/>
              <a:t>                        </a:t>
            </a:r>
            <a:r>
              <a:rPr lang="en-IN" dirty="0" err="1"/>
              <a:t>LoginActivity</a:t>
            </a:r>
            <a:r>
              <a:rPr lang="en-IN" dirty="0"/>
              <a:t>::class.java</a:t>
            </a:r>
          </a:p>
          <a:p>
            <a:r>
              <a:rPr lang="en-IN" dirty="0"/>
              <a:t>                    )</a:t>
            </a:r>
          </a:p>
          <a:p>
            <a:r>
              <a:rPr lang="en-IN" dirty="0"/>
              <a:t>                )</a:t>
            </a:r>
          </a:p>
          <a:p>
            <a:r>
              <a:rPr lang="en-IN" dirty="0"/>
              <a:t>            })</a:t>
            </a:r>
          </a:p>
          <a:p>
            <a:endParaRPr lang="en-IN" dirty="0"/>
          </a:p>
          <a:p>
            <a:r>
              <a:rPr lang="en-IN" dirty="0"/>
              <a:t>            {</a:t>
            </a:r>
          </a:p>
          <a:p>
            <a:r>
              <a:rPr lang="en-IN" dirty="0"/>
              <a:t>                Spacer(modifier = </a:t>
            </a:r>
            <a:r>
              <a:rPr lang="en-IN" dirty="0" err="1"/>
              <a:t>Modifier.width</a:t>
            </a:r>
            <a:r>
              <a:rPr lang="en-IN" dirty="0"/>
              <a:t>(10.dp))</a:t>
            </a:r>
          </a:p>
          <a:p>
            <a:r>
              <a:rPr lang="en-IN" dirty="0"/>
              <a:t>                Text(text = "Log in")</a:t>
            </a:r>
          </a:p>
        </p:txBody>
      </p:sp>
    </p:spTree>
    <p:extLst>
      <p:ext uri="{BB962C8B-B14F-4D97-AF65-F5344CB8AC3E}">
        <p14:creationId xmlns:p14="http://schemas.microsoft.com/office/powerpoint/2010/main" val="22418498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4117A4-4A60-4547-8845-8A1CB8A3571A}"/>
              </a:ext>
            </a:extLst>
          </p:cNvPr>
          <p:cNvSpPr txBox="1"/>
          <p:nvPr/>
        </p:nvSpPr>
        <p:spPr>
          <a:xfrm>
            <a:off x="331694" y="376518"/>
            <a:ext cx="10945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C42ABC-AF71-45A9-8673-469C2D990F5F}"/>
              </a:ext>
            </a:extLst>
          </p:cNvPr>
          <p:cNvSpPr txBox="1"/>
          <p:nvPr/>
        </p:nvSpPr>
        <p:spPr>
          <a:xfrm>
            <a:off x="331694" y="466165"/>
            <a:ext cx="1135828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/>
              <a:t> }</a:t>
            </a:r>
          </a:p>
          <a:p>
            <a:r>
              <a:rPr lang="en-IN"/>
              <a:t>        }</a:t>
            </a:r>
          </a:p>
          <a:p>
            <a:r>
              <a:rPr lang="en-IN"/>
              <a:t>    }</a:t>
            </a:r>
          </a:p>
          <a:p>
            <a:r>
              <a:rPr lang="en-IN"/>
              <a:t>}</a:t>
            </a:r>
          </a:p>
          <a:p>
            <a:r>
              <a:rPr lang="en-IN"/>
              <a:t>private fun startLoginActivity(context: Context) {</a:t>
            </a:r>
          </a:p>
          <a:p>
            <a:r>
              <a:rPr lang="en-IN"/>
              <a:t>    val intent = Intent(context, LoginActivity::class.java)</a:t>
            </a:r>
          </a:p>
          <a:p>
            <a:r>
              <a:rPr lang="en-IN"/>
              <a:t>    ContextCompat.startActivity(context, intent, null)</a:t>
            </a:r>
          </a:p>
          <a:p>
            <a:r>
              <a:rPr lang="en-IN"/>
              <a:t>}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026226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4EB25F-6A60-4B44-AA73-D15C07F3DA5C}"/>
              </a:ext>
            </a:extLst>
          </p:cNvPr>
          <p:cNvSpPr txBox="1"/>
          <p:nvPr/>
        </p:nvSpPr>
        <p:spPr>
          <a:xfrm>
            <a:off x="342900" y="406400"/>
            <a:ext cx="1022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OUTPUT: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8FAF49-E015-4100-9B62-B6B85BD833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328" y="775730"/>
            <a:ext cx="3165231" cy="57099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00CFD5-3AFD-44A7-89BF-19F74F0F83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466" y="775730"/>
            <a:ext cx="3165231" cy="5709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2816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731EA0C-0F98-46B9-A3CA-D1153A72F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124" y="377072"/>
            <a:ext cx="3165231" cy="60897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D960AD-65CB-4897-A375-F7B2227021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84142"/>
            <a:ext cx="3165231" cy="608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311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NM video">
            <a:hlinkClick r:id="" action="ppaction://media"/>
            <a:extLst>
              <a:ext uri="{FF2B5EF4-FFF2-40B4-BE49-F238E27FC236}">
                <a16:creationId xmlns:a16="http://schemas.microsoft.com/office/drawing/2014/main" id="{9D6473E6-9C3A-4109-9DC3-6D91AB705E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56663" y="190500"/>
            <a:ext cx="3641725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014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8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7DDA-C840-4036-BC0C-9F8FE9402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45459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929BC-B025-4F06-81E7-FD419951C9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741" y="753035"/>
            <a:ext cx="10676466" cy="604071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dirty="0"/>
              <a:t>Owl-M</a:t>
            </a:r>
            <a:r>
              <a:rPr lang="en-US" sz="1600" dirty="0"/>
              <a:t>: Owl-M is an educational app designed to help users understand and explore the principles of Google's Material Design. It serves as a comprehensive study tool for developers and designers aiming to implement Material Design in their projects.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dirty="0"/>
              <a:t>Material Design Principles</a:t>
            </a:r>
            <a:r>
              <a:rPr lang="en-US" sz="1600" dirty="0"/>
              <a:t>: The app demonstrates key principles of Material Design, including responsive layouts, dynamic transitions, bold typography, and the effective use of color, shadows, and hierarchy.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dirty="0"/>
              <a:t>Interactive Learning</a:t>
            </a:r>
            <a:r>
              <a:rPr lang="en-US" sz="1600" dirty="0"/>
              <a:t>: Users can engage with interactive lessons and examples that showcase how Material Design components like </a:t>
            </a:r>
            <a:r>
              <a:rPr lang="en-US" sz="1600" b="1" dirty="0"/>
              <a:t>Floating Action Buttons (FAB)</a:t>
            </a:r>
            <a:r>
              <a:rPr lang="en-US" sz="1600" dirty="0"/>
              <a:t>, </a:t>
            </a:r>
            <a:r>
              <a:rPr lang="en-US" sz="1600" b="1" dirty="0"/>
              <a:t>Cards</a:t>
            </a:r>
            <a:r>
              <a:rPr lang="en-US" sz="1600" dirty="0"/>
              <a:t>, and </a:t>
            </a:r>
            <a:r>
              <a:rPr lang="en-US" sz="1600" b="1" dirty="0"/>
              <a:t>Bottom Navigation Bars</a:t>
            </a:r>
            <a:r>
              <a:rPr lang="en-US" sz="1600" dirty="0"/>
              <a:t> are implemented.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dirty="0"/>
              <a:t>Customizable Themes</a:t>
            </a:r>
            <a:r>
              <a:rPr lang="en-US" sz="1600" dirty="0"/>
              <a:t>: Owl-M features options for light and dark themes, helping users see the impact of Material Design in different visual settings and environments.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dirty="0"/>
              <a:t>Design Guidelines</a:t>
            </a:r>
            <a:r>
              <a:rPr lang="en-US" sz="1600" dirty="0"/>
              <a:t>: The app offers detailed explanations of Material Design guidelines, including tips for consistency, accessibility, and creating intuitive user interfaces.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dirty="0"/>
              <a:t>Developer Tools</a:t>
            </a:r>
            <a:r>
              <a:rPr lang="en-US" sz="1600" dirty="0"/>
              <a:t>: Owl-M integrates developer-focused tools and resources, such as code snippets, design blueprints, and downloadable assets, to simplify the implementation process.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dirty="0"/>
              <a:t>Quizzes and Challenges</a:t>
            </a:r>
            <a:r>
              <a:rPr lang="en-US" sz="1600" dirty="0"/>
              <a:t>: To enhance learning, the app includes quizzes and challenges that test the user's knowledge of Material Design concepts and practices.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dirty="0"/>
              <a:t>Modern User Interface</a:t>
            </a:r>
            <a:r>
              <a:rPr lang="en-US" sz="1600" dirty="0"/>
              <a:t>: With a clean, minimalistic UI built on Material Design itself, Owl-M provides a hands-on learning experience while serving as a living example of its principles.</a:t>
            </a:r>
          </a:p>
        </p:txBody>
      </p:sp>
    </p:spTree>
    <p:extLst>
      <p:ext uri="{BB962C8B-B14F-4D97-AF65-F5344CB8AC3E}">
        <p14:creationId xmlns:p14="http://schemas.microsoft.com/office/powerpoint/2010/main" val="3884453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D55DF6-8905-469F-B97C-AE9C756778A5}"/>
              </a:ext>
            </a:extLst>
          </p:cNvPr>
          <p:cNvSpPr txBox="1"/>
          <p:nvPr/>
        </p:nvSpPr>
        <p:spPr>
          <a:xfrm>
            <a:off x="295835" y="138970"/>
            <a:ext cx="29768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LoginActivity.kt</a:t>
            </a:r>
            <a:r>
              <a:rPr 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57E307-A97D-4AA1-A517-1B41A3C6AE4B}"/>
              </a:ext>
            </a:extLst>
          </p:cNvPr>
          <p:cNvSpPr txBox="1"/>
          <p:nvPr/>
        </p:nvSpPr>
        <p:spPr>
          <a:xfrm>
            <a:off x="295835" y="717176"/>
            <a:ext cx="1091901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package </a:t>
            </a:r>
            <a:r>
              <a:rPr lang="en-IN" dirty="0" err="1"/>
              <a:t>com.example.owlapplication</a:t>
            </a:r>
            <a:endParaRPr lang="en-IN" dirty="0"/>
          </a:p>
          <a:p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android.content.Context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android.content.Intent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android.os.Bundle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androidx.activity.ComponentActivity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androidx.activity.compose.setContent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androidx.compose.foundation.Image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androidx.compose.foundation.background</a:t>
            </a:r>
            <a:endParaRPr lang="en-IN" dirty="0"/>
          </a:p>
          <a:p>
            <a:r>
              <a:rPr lang="en-IN" dirty="0"/>
              <a:t>import androidx.compose.foundation.layout.*</a:t>
            </a:r>
          </a:p>
          <a:p>
            <a:r>
              <a:rPr lang="en-IN" dirty="0"/>
              <a:t>import androidx.compose.material.*</a:t>
            </a:r>
          </a:p>
          <a:p>
            <a:r>
              <a:rPr lang="en-IN" dirty="0"/>
              <a:t>import androidx.compose.runtime.*</a:t>
            </a:r>
          </a:p>
          <a:p>
            <a:r>
              <a:rPr lang="en-IN" dirty="0"/>
              <a:t>import </a:t>
            </a:r>
            <a:r>
              <a:rPr lang="en-IN" dirty="0" err="1"/>
              <a:t>androidx.compose.ui.Alignment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androidx.compose.ui.Modifier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androidx.compose.ui.graphics.Color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androidx.compose.ui.layout.ContentScale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androidx.compose.ui.res.painterResource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androidx.compose.ui.text.font.FontFamily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androidx.compose.ui.text.font.FontWeight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androidx.compose.ui.text.input.PasswordVisualTransformation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13769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19CFC3-497C-4E5F-9E30-95F69F18FF1D}"/>
              </a:ext>
            </a:extLst>
          </p:cNvPr>
          <p:cNvSpPr txBox="1"/>
          <p:nvPr/>
        </p:nvSpPr>
        <p:spPr>
          <a:xfrm>
            <a:off x="139700" y="1"/>
            <a:ext cx="9004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15F400-23FF-4554-84F1-CD4C83CB003F}"/>
              </a:ext>
            </a:extLst>
          </p:cNvPr>
          <p:cNvSpPr txBox="1"/>
          <p:nvPr/>
        </p:nvSpPr>
        <p:spPr>
          <a:xfrm>
            <a:off x="484094" y="484094"/>
            <a:ext cx="10201835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import </a:t>
            </a:r>
            <a:r>
              <a:rPr lang="en-IN" dirty="0" err="1"/>
              <a:t>androidx.compose.ui.tooling.preview.Preview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androidx.compose.ui.unit.dp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androidx.compose.ui.unit.sp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androidx.core.content.ContextCompat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com.example.owlapplication.ui.theme.OwlApplicationTheme</a:t>
            </a:r>
            <a:endParaRPr lang="en-IN" dirty="0"/>
          </a:p>
          <a:p>
            <a:endParaRPr lang="en-IN" dirty="0"/>
          </a:p>
          <a:p>
            <a:r>
              <a:rPr lang="en-IN" dirty="0"/>
              <a:t>class </a:t>
            </a:r>
            <a:r>
              <a:rPr lang="en-IN" dirty="0" err="1"/>
              <a:t>LoginActivity</a:t>
            </a:r>
            <a:r>
              <a:rPr lang="en-IN" dirty="0"/>
              <a:t> : </a:t>
            </a:r>
            <a:r>
              <a:rPr lang="en-IN" dirty="0" err="1"/>
              <a:t>ComponentActivity</a:t>
            </a:r>
            <a:r>
              <a:rPr lang="en-IN" dirty="0"/>
              <a:t>() {</a:t>
            </a:r>
          </a:p>
          <a:p>
            <a:r>
              <a:rPr lang="en-IN" dirty="0"/>
              <a:t>    private </a:t>
            </a:r>
            <a:r>
              <a:rPr lang="en-IN" dirty="0" err="1"/>
              <a:t>lateinit</a:t>
            </a:r>
            <a:r>
              <a:rPr lang="en-IN" dirty="0"/>
              <a:t> var </a:t>
            </a:r>
            <a:r>
              <a:rPr lang="en-IN" dirty="0" err="1"/>
              <a:t>databaseHelper</a:t>
            </a:r>
            <a:r>
              <a:rPr lang="en-IN" dirty="0"/>
              <a:t>: </a:t>
            </a:r>
            <a:r>
              <a:rPr lang="en-IN" dirty="0" err="1"/>
              <a:t>UserDatabaseHelper</a:t>
            </a:r>
            <a:endParaRPr lang="en-IN" dirty="0"/>
          </a:p>
          <a:p>
            <a:r>
              <a:rPr lang="en-IN" dirty="0"/>
              <a:t>    override fun </a:t>
            </a:r>
            <a:r>
              <a:rPr lang="en-IN" dirty="0" err="1"/>
              <a:t>onCreate</a:t>
            </a:r>
            <a:r>
              <a:rPr lang="en-IN" dirty="0"/>
              <a:t>(</a:t>
            </a:r>
            <a:r>
              <a:rPr lang="en-IN" dirty="0" err="1"/>
              <a:t>savedInstanceState</a:t>
            </a:r>
            <a:r>
              <a:rPr lang="en-IN" dirty="0"/>
              <a:t>: Bundle?) {</a:t>
            </a:r>
          </a:p>
          <a:p>
            <a:r>
              <a:rPr lang="en-IN" dirty="0"/>
              <a:t>        </a:t>
            </a:r>
            <a:r>
              <a:rPr lang="en-IN" dirty="0" err="1"/>
              <a:t>super.onCreate</a:t>
            </a:r>
            <a:r>
              <a:rPr lang="en-IN" dirty="0"/>
              <a:t>(</a:t>
            </a:r>
            <a:r>
              <a:rPr lang="en-IN" dirty="0" err="1"/>
              <a:t>savedInstanceState</a:t>
            </a:r>
            <a:r>
              <a:rPr lang="en-IN" dirty="0"/>
              <a:t>)</a:t>
            </a:r>
          </a:p>
          <a:p>
            <a:r>
              <a:rPr lang="en-IN" dirty="0"/>
              <a:t>        </a:t>
            </a:r>
            <a:r>
              <a:rPr lang="en-IN" dirty="0" err="1"/>
              <a:t>databaseHelper</a:t>
            </a:r>
            <a:r>
              <a:rPr lang="en-IN" dirty="0"/>
              <a:t> = </a:t>
            </a:r>
            <a:r>
              <a:rPr lang="en-IN" dirty="0" err="1"/>
              <a:t>UserDatabaseHelper</a:t>
            </a:r>
            <a:r>
              <a:rPr lang="en-IN" dirty="0"/>
              <a:t>(this)</a:t>
            </a:r>
          </a:p>
          <a:p>
            <a:r>
              <a:rPr lang="en-IN" dirty="0"/>
              <a:t>        </a:t>
            </a:r>
            <a:r>
              <a:rPr lang="en-IN" dirty="0" err="1"/>
              <a:t>setContent</a:t>
            </a:r>
            <a:r>
              <a:rPr lang="en-IN" dirty="0"/>
              <a:t> {</a:t>
            </a:r>
          </a:p>
          <a:p>
            <a:r>
              <a:rPr lang="en-IN" dirty="0"/>
              <a:t>            </a:t>
            </a:r>
            <a:r>
              <a:rPr lang="en-IN" dirty="0" err="1"/>
              <a:t>LoginScreen</a:t>
            </a:r>
            <a:r>
              <a:rPr lang="en-IN" dirty="0"/>
              <a:t>(this, </a:t>
            </a:r>
            <a:r>
              <a:rPr lang="en-IN" dirty="0" err="1"/>
              <a:t>databaseHelper</a:t>
            </a:r>
            <a:r>
              <a:rPr lang="en-IN" dirty="0"/>
              <a:t>)</a:t>
            </a:r>
          </a:p>
          <a:p>
            <a:r>
              <a:rPr lang="en-IN" dirty="0"/>
              <a:t>        }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  <a:p>
            <a:r>
              <a:rPr lang="en-IN" dirty="0"/>
              <a:t>@Composable</a:t>
            </a:r>
          </a:p>
          <a:p>
            <a:r>
              <a:rPr lang="en-IN" dirty="0"/>
              <a:t>fun </a:t>
            </a:r>
            <a:r>
              <a:rPr lang="en-IN" dirty="0" err="1"/>
              <a:t>LoginScreen</a:t>
            </a:r>
            <a:r>
              <a:rPr lang="en-IN" dirty="0"/>
              <a:t>(context: Context, </a:t>
            </a:r>
            <a:r>
              <a:rPr lang="en-IN" dirty="0" err="1"/>
              <a:t>databaseHelper</a:t>
            </a:r>
            <a:r>
              <a:rPr lang="en-IN" dirty="0"/>
              <a:t>: </a:t>
            </a:r>
            <a:r>
              <a:rPr lang="en-IN" dirty="0" err="1"/>
              <a:t>UserDatabaseHelper</a:t>
            </a:r>
            <a:r>
              <a:rPr lang="en-IN" dirty="0"/>
              <a:t>) {</a:t>
            </a:r>
          </a:p>
          <a:p>
            <a:endParaRPr lang="en-IN" dirty="0"/>
          </a:p>
          <a:p>
            <a:r>
              <a:rPr lang="en-IN" dirty="0"/>
              <a:t>    var username by remember { </a:t>
            </a:r>
            <a:r>
              <a:rPr lang="en-IN" dirty="0" err="1"/>
              <a:t>mutableStateOf</a:t>
            </a:r>
            <a:r>
              <a:rPr lang="en-IN" dirty="0"/>
              <a:t>("") }</a:t>
            </a:r>
          </a:p>
          <a:p>
            <a:r>
              <a:rPr lang="en-IN" dirty="0"/>
              <a:t>    var password by remember { </a:t>
            </a:r>
            <a:r>
              <a:rPr lang="en-IN" dirty="0" err="1"/>
              <a:t>mutableStateOf</a:t>
            </a:r>
            <a:r>
              <a:rPr lang="en-IN" dirty="0"/>
              <a:t>("") }</a:t>
            </a:r>
          </a:p>
          <a:p>
            <a:r>
              <a:rPr lang="en-IN" dirty="0"/>
              <a:t>    var error by remember { </a:t>
            </a:r>
            <a:r>
              <a:rPr lang="en-IN" dirty="0" err="1"/>
              <a:t>mutableStateOf</a:t>
            </a:r>
            <a:r>
              <a:rPr lang="en-IN" dirty="0"/>
              <a:t>("") }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3448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CE4C01-3211-4A73-A3BA-D63EAFA7A91B}"/>
              </a:ext>
            </a:extLst>
          </p:cNvPr>
          <p:cNvSpPr txBox="1"/>
          <p:nvPr/>
        </p:nvSpPr>
        <p:spPr>
          <a:xfrm>
            <a:off x="127000" y="152400"/>
            <a:ext cx="9017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18A9CC-4D66-4626-9B3D-A2789DE7D1FA}"/>
              </a:ext>
            </a:extLst>
          </p:cNvPr>
          <p:cNvSpPr txBox="1"/>
          <p:nvPr/>
        </p:nvSpPr>
        <p:spPr>
          <a:xfrm>
            <a:off x="412376" y="394447"/>
            <a:ext cx="10847295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Column(</a:t>
            </a:r>
          </a:p>
          <a:p>
            <a:r>
              <a:rPr lang="en-IN" dirty="0"/>
              <a:t>        modifier = </a:t>
            </a:r>
            <a:r>
              <a:rPr lang="en-IN" dirty="0" err="1"/>
              <a:t>Modifier.fillMaxSize</a:t>
            </a:r>
            <a:r>
              <a:rPr lang="en-IN" dirty="0"/>
              <a:t>().background(</a:t>
            </a:r>
            <a:r>
              <a:rPr lang="en-IN" dirty="0" err="1"/>
              <a:t>Color.White</a:t>
            </a:r>
            <a:r>
              <a:rPr lang="en-IN" dirty="0"/>
              <a:t>),</a:t>
            </a:r>
          </a:p>
          <a:p>
            <a:r>
              <a:rPr lang="en-IN" dirty="0"/>
              <a:t>        </a:t>
            </a:r>
            <a:r>
              <a:rPr lang="en-IN" dirty="0" err="1"/>
              <a:t>horizontalAlignment</a:t>
            </a:r>
            <a:r>
              <a:rPr lang="en-IN" dirty="0"/>
              <a:t> = </a:t>
            </a:r>
            <a:r>
              <a:rPr lang="en-IN" dirty="0" err="1"/>
              <a:t>Alignment.CenterHorizontally</a:t>
            </a:r>
            <a:r>
              <a:rPr lang="en-IN" dirty="0"/>
              <a:t>,</a:t>
            </a:r>
          </a:p>
          <a:p>
            <a:r>
              <a:rPr lang="en-IN" dirty="0"/>
              <a:t>        </a:t>
            </a:r>
            <a:r>
              <a:rPr lang="en-IN" dirty="0" err="1"/>
              <a:t>verticalArrangement</a:t>
            </a:r>
            <a:r>
              <a:rPr lang="en-IN" dirty="0"/>
              <a:t> = </a:t>
            </a:r>
            <a:r>
              <a:rPr lang="en-IN" dirty="0" err="1"/>
              <a:t>Arrangement.Center</a:t>
            </a:r>
            <a:endParaRPr lang="en-IN" dirty="0"/>
          </a:p>
          <a:p>
            <a:r>
              <a:rPr lang="en-IN" dirty="0"/>
              <a:t>    ) {</a:t>
            </a:r>
          </a:p>
          <a:p>
            <a:endParaRPr lang="en-IN" dirty="0"/>
          </a:p>
          <a:p>
            <a:r>
              <a:rPr lang="en-IN" dirty="0"/>
              <a:t>        Image(</a:t>
            </a:r>
            <a:r>
              <a:rPr lang="en-IN" dirty="0" err="1"/>
              <a:t>painterResource</a:t>
            </a:r>
            <a:r>
              <a:rPr lang="en-IN" dirty="0"/>
              <a:t>(id = </a:t>
            </a:r>
            <a:r>
              <a:rPr lang="en-IN" dirty="0" err="1"/>
              <a:t>R.drawable.study_login</a:t>
            </a:r>
            <a:r>
              <a:rPr lang="en-IN" dirty="0"/>
              <a:t>), </a:t>
            </a:r>
            <a:r>
              <a:rPr lang="en-IN" dirty="0" err="1"/>
              <a:t>contentDescription</a:t>
            </a:r>
            <a:r>
              <a:rPr lang="en-IN" dirty="0"/>
              <a:t> = "")</a:t>
            </a:r>
          </a:p>
          <a:p>
            <a:endParaRPr lang="en-IN" dirty="0"/>
          </a:p>
          <a:p>
            <a:r>
              <a:rPr lang="en-IN" dirty="0"/>
              <a:t>        Text(</a:t>
            </a:r>
          </a:p>
          <a:p>
            <a:r>
              <a:rPr lang="en-IN" dirty="0"/>
              <a:t>            </a:t>
            </a:r>
            <a:r>
              <a:rPr lang="en-IN" dirty="0" err="1"/>
              <a:t>fontSize</a:t>
            </a:r>
            <a:r>
              <a:rPr lang="en-IN" dirty="0"/>
              <a:t> = 36.sp,</a:t>
            </a:r>
          </a:p>
          <a:p>
            <a:r>
              <a:rPr lang="en-IN" dirty="0"/>
              <a:t>            </a:t>
            </a:r>
            <a:r>
              <a:rPr lang="en-IN" dirty="0" err="1"/>
              <a:t>fontWeight</a:t>
            </a:r>
            <a:r>
              <a:rPr lang="en-IN" dirty="0"/>
              <a:t> = </a:t>
            </a:r>
            <a:r>
              <a:rPr lang="en-IN" dirty="0" err="1"/>
              <a:t>FontWeight.ExtraBold</a:t>
            </a:r>
            <a:r>
              <a:rPr lang="en-IN" dirty="0"/>
              <a:t>,</a:t>
            </a:r>
          </a:p>
          <a:p>
            <a:r>
              <a:rPr lang="en-IN" dirty="0"/>
              <a:t>            </a:t>
            </a:r>
            <a:r>
              <a:rPr lang="en-IN" dirty="0" err="1"/>
              <a:t>fontFamily</a:t>
            </a:r>
            <a:r>
              <a:rPr lang="en-IN" dirty="0"/>
              <a:t> = </a:t>
            </a:r>
            <a:r>
              <a:rPr lang="en-IN" dirty="0" err="1"/>
              <a:t>FontFamily.Cursive</a:t>
            </a:r>
            <a:r>
              <a:rPr lang="en-IN" dirty="0"/>
              <a:t>,</a:t>
            </a:r>
          </a:p>
          <a:p>
            <a:r>
              <a:rPr lang="en-IN" dirty="0"/>
              <a:t>            text = "Login"</a:t>
            </a:r>
          </a:p>
          <a:p>
            <a:r>
              <a:rPr lang="en-IN" dirty="0"/>
              <a:t>        )</a:t>
            </a:r>
          </a:p>
          <a:p>
            <a:r>
              <a:rPr lang="en-IN" dirty="0"/>
              <a:t>        Spacer(modifier = </a:t>
            </a:r>
            <a:r>
              <a:rPr lang="en-IN" dirty="0" err="1"/>
              <a:t>Modifier.height</a:t>
            </a:r>
            <a:r>
              <a:rPr lang="en-IN" dirty="0"/>
              <a:t>(10.dp))</a:t>
            </a:r>
          </a:p>
          <a:p>
            <a:endParaRPr lang="en-IN" dirty="0"/>
          </a:p>
          <a:p>
            <a:r>
              <a:rPr lang="en-IN" dirty="0"/>
              <a:t>        </a:t>
            </a:r>
            <a:r>
              <a:rPr lang="en-IN" dirty="0" err="1"/>
              <a:t>TextField</a:t>
            </a:r>
            <a:r>
              <a:rPr lang="en-IN" dirty="0"/>
              <a:t>(</a:t>
            </a:r>
          </a:p>
          <a:p>
            <a:r>
              <a:rPr lang="en-IN" dirty="0"/>
              <a:t>            value = username,</a:t>
            </a:r>
          </a:p>
          <a:p>
            <a:r>
              <a:rPr lang="en-IN" dirty="0"/>
              <a:t>            </a:t>
            </a:r>
            <a:r>
              <a:rPr lang="en-IN" dirty="0" err="1"/>
              <a:t>onValueChange</a:t>
            </a:r>
            <a:r>
              <a:rPr lang="en-IN" dirty="0"/>
              <a:t> = { username = it },</a:t>
            </a:r>
          </a:p>
          <a:p>
            <a:r>
              <a:rPr lang="en-IN" dirty="0"/>
              <a:t>            label = { Text("Username") },</a:t>
            </a:r>
          </a:p>
          <a:p>
            <a:r>
              <a:rPr lang="en-IN" dirty="0"/>
              <a:t>            modifier = </a:t>
            </a:r>
            <a:r>
              <a:rPr lang="en-IN" dirty="0" err="1"/>
              <a:t>Modifier.padding</a:t>
            </a:r>
            <a:r>
              <a:rPr lang="en-IN" dirty="0"/>
              <a:t>(10.dp)</a:t>
            </a:r>
          </a:p>
          <a:p>
            <a:r>
              <a:rPr lang="en-IN" dirty="0"/>
              <a:t>                .width(280.dp)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96394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4F98E-FD4B-419A-B6E4-4897616DBF72}"/>
              </a:ext>
            </a:extLst>
          </p:cNvPr>
          <p:cNvSpPr txBox="1"/>
          <p:nvPr/>
        </p:nvSpPr>
        <p:spPr>
          <a:xfrm>
            <a:off x="101600" y="0"/>
            <a:ext cx="9042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95E647-D2E3-4F61-875A-417511E8B161}"/>
              </a:ext>
            </a:extLst>
          </p:cNvPr>
          <p:cNvSpPr txBox="1"/>
          <p:nvPr/>
        </p:nvSpPr>
        <p:spPr>
          <a:xfrm>
            <a:off x="421341" y="369332"/>
            <a:ext cx="10892118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)</a:t>
            </a:r>
          </a:p>
          <a:p>
            <a:endParaRPr lang="en-IN" dirty="0"/>
          </a:p>
          <a:p>
            <a:r>
              <a:rPr lang="en-IN" dirty="0"/>
              <a:t>        </a:t>
            </a:r>
            <a:r>
              <a:rPr lang="en-IN" dirty="0" err="1"/>
              <a:t>TextField</a:t>
            </a:r>
            <a:r>
              <a:rPr lang="en-IN" dirty="0"/>
              <a:t>(</a:t>
            </a:r>
          </a:p>
          <a:p>
            <a:r>
              <a:rPr lang="en-IN" dirty="0"/>
              <a:t>            value = password,</a:t>
            </a:r>
          </a:p>
          <a:p>
            <a:r>
              <a:rPr lang="en-IN" dirty="0"/>
              <a:t>            </a:t>
            </a:r>
            <a:r>
              <a:rPr lang="en-IN" dirty="0" err="1"/>
              <a:t>onValueChange</a:t>
            </a:r>
            <a:r>
              <a:rPr lang="en-IN" dirty="0"/>
              <a:t> = { password = it },</a:t>
            </a:r>
          </a:p>
          <a:p>
            <a:r>
              <a:rPr lang="en-IN" dirty="0"/>
              <a:t>            label = { Text("Password") },</a:t>
            </a:r>
          </a:p>
          <a:p>
            <a:r>
              <a:rPr lang="en-IN" dirty="0"/>
              <a:t>            </a:t>
            </a:r>
            <a:r>
              <a:rPr lang="en-IN" dirty="0" err="1"/>
              <a:t>visualTransformation</a:t>
            </a:r>
            <a:r>
              <a:rPr lang="en-IN" dirty="0"/>
              <a:t> = </a:t>
            </a:r>
            <a:r>
              <a:rPr lang="en-IN" dirty="0" err="1"/>
              <a:t>PasswordVisualTransformation</a:t>
            </a:r>
            <a:r>
              <a:rPr lang="en-IN" dirty="0"/>
              <a:t>(),</a:t>
            </a:r>
          </a:p>
          <a:p>
            <a:r>
              <a:rPr lang="en-IN" dirty="0"/>
              <a:t>            modifier = </a:t>
            </a:r>
            <a:r>
              <a:rPr lang="en-IN" dirty="0" err="1"/>
              <a:t>Modifier.padding</a:t>
            </a:r>
            <a:r>
              <a:rPr lang="en-IN" dirty="0"/>
              <a:t>(10.dp)</a:t>
            </a:r>
          </a:p>
          <a:p>
            <a:r>
              <a:rPr lang="en-IN" dirty="0"/>
              <a:t>                .width(280.dp)</a:t>
            </a:r>
          </a:p>
          <a:p>
            <a:r>
              <a:rPr lang="en-IN" dirty="0"/>
              <a:t>        )</a:t>
            </a:r>
          </a:p>
          <a:p>
            <a:endParaRPr lang="en-IN" dirty="0"/>
          </a:p>
          <a:p>
            <a:r>
              <a:rPr lang="en-IN" dirty="0"/>
              <a:t>        if (</a:t>
            </a:r>
            <a:r>
              <a:rPr lang="en-IN" dirty="0" err="1"/>
              <a:t>error.isNotEmpty</a:t>
            </a:r>
            <a:r>
              <a:rPr lang="en-IN" dirty="0"/>
              <a:t>()) {</a:t>
            </a:r>
          </a:p>
          <a:p>
            <a:r>
              <a:rPr lang="en-IN" dirty="0"/>
              <a:t>            Text(</a:t>
            </a:r>
          </a:p>
          <a:p>
            <a:r>
              <a:rPr lang="en-IN" dirty="0"/>
              <a:t>                text = error,</a:t>
            </a:r>
          </a:p>
          <a:p>
            <a:r>
              <a:rPr lang="en-IN" dirty="0"/>
              <a:t>                </a:t>
            </a:r>
            <a:r>
              <a:rPr lang="en-IN" dirty="0" err="1"/>
              <a:t>color</a:t>
            </a:r>
            <a:r>
              <a:rPr lang="en-IN" dirty="0"/>
              <a:t> = </a:t>
            </a:r>
            <a:r>
              <a:rPr lang="en-IN" dirty="0" err="1"/>
              <a:t>MaterialTheme.colors.error</a:t>
            </a:r>
            <a:r>
              <a:rPr lang="en-IN" dirty="0"/>
              <a:t>,</a:t>
            </a:r>
          </a:p>
          <a:p>
            <a:r>
              <a:rPr lang="en-IN" dirty="0"/>
              <a:t>                modifier = </a:t>
            </a:r>
            <a:r>
              <a:rPr lang="en-IN" dirty="0" err="1"/>
              <a:t>Modifier.padding</a:t>
            </a:r>
            <a:r>
              <a:rPr lang="en-IN" dirty="0"/>
              <a:t>(vertical = 16.dp)</a:t>
            </a:r>
          </a:p>
          <a:p>
            <a:r>
              <a:rPr lang="en-IN" dirty="0"/>
              <a:t>            )</a:t>
            </a:r>
          </a:p>
          <a:p>
            <a:r>
              <a:rPr lang="en-IN" dirty="0"/>
              <a:t>        }</a:t>
            </a:r>
          </a:p>
          <a:p>
            <a:endParaRPr lang="en-IN" dirty="0"/>
          </a:p>
          <a:p>
            <a:r>
              <a:rPr lang="en-IN" dirty="0"/>
              <a:t>        Button(</a:t>
            </a:r>
          </a:p>
          <a:p>
            <a:r>
              <a:rPr lang="en-IN" dirty="0"/>
              <a:t>            </a:t>
            </a:r>
            <a:r>
              <a:rPr lang="en-IN" dirty="0" err="1"/>
              <a:t>onClick</a:t>
            </a:r>
            <a:r>
              <a:rPr lang="en-IN" dirty="0"/>
              <a:t> = {</a:t>
            </a:r>
          </a:p>
          <a:p>
            <a:r>
              <a:rPr lang="en-IN" dirty="0"/>
              <a:t>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944001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4117A4-4A60-4547-8845-8A1CB8A3571A}"/>
              </a:ext>
            </a:extLst>
          </p:cNvPr>
          <p:cNvSpPr txBox="1"/>
          <p:nvPr/>
        </p:nvSpPr>
        <p:spPr>
          <a:xfrm>
            <a:off x="331694" y="376518"/>
            <a:ext cx="10945906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if (</a:t>
            </a:r>
            <a:r>
              <a:rPr lang="en-IN" dirty="0" err="1"/>
              <a:t>username.isNotEmpty</a:t>
            </a:r>
            <a:r>
              <a:rPr lang="en-IN" dirty="0"/>
              <a:t>() &amp;&amp; </a:t>
            </a:r>
            <a:r>
              <a:rPr lang="en-IN" dirty="0" err="1"/>
              <a:t>password.isNotEmpty</a:t>
            </a:r>
            <a:r>
              <a:rPr lang="en-IN" dirty="0"/>
              <a:t>()) {</a:t>
            </a:r>
          </a:p>
          <a:p>
            <a:r>
              <a:rPr lang="en-IN" dirty="0"/>
              <a:t>                    </a:t>
            </a:r>
            <a:r>
              <a:rPr lang="en-IN" dirty="0" err="1"/>
              <a:t>val</a:t>
            </a:r>
            <a:r>
              <a:rPr lang="en-IN" dirty="0"/>
              <a:t> user = </a:t>
            </a:r>
            <a:r>
              <a:rPr lang="en-IN" dirty="0" err="1"/>
              <a:t>databaseHelper.getUserByUsername</a:t>
            </a:r>
            <a:r>
              <a:rPr lang="en-IN" dirty="0"/>
              <a:t>(username)</a:t>
            </a:r>
          </a:p>
          <a:p>
            <a:r>
              <a:rPr lang="en-IN" dirty="0"/>
              <a:t>                    if (user != null &amp;&amp; </a:t>
            </a:r>
            <a:r>
              <a:rPr lang="en-IN" dirty="0" err="1"/>
              <a:t>user.password</a:t>
            </a:r>
            <a:r>
              <a:rPr lang="en-IN" dirty="0"/>
              <a:t> == password) {</a:t>
            </a:r>
          </a:p>
          <a:p>
            <a:r>
              <a:rPr lang="en-IN" dirty="0"/>
              <a:t>                        error = "Successfully log in"</a:t>
            </a:r>
          </a:p>
          <a:p>
            <a:r>
              <a:rPr lang="en-IN" dirty="0"/>
              <a:t>                        </a:t>
            </a:r>
            <a:r>
              <a:rPr lang="en-IN" dirty="0" err="1"/>
              <a:t>context.startActivity</a:t>
            </a:r>
            <a:r>
              <a:rPr lang="en-IN" dirty="0"/>
              <a:t>(</a:t>
            </a:r>
          </a:p>
          <a:p>
            <a:r>
              <a:rPr lang="en-IN" dirty="0"/>
              <a:t>                            Intent(</a:t>
            </a:r>
          </a:p>
          <a:p>
            <a:r>
              <a:rPr lang="en-IN" dirty="0"/>
              <a:t>                                context,</a:t>
            </a:r>
          </a:p>
          <a:p>
            <a:r>
              <a:rPr lang="en-IN" dirty="0"/>
              <a:t>                                </a:t>
            </a:r>
            <a:r>
              <a:rPr lang="en-IN" dirty="0" err="1"/>
              <a:t>MainActivity</a:t>
            </a:r>
            <a:r>
              <a:rPr lang="en-IN" dirty="0"/>
              <a:t>::class.java</a:t>
            </a:r>
          </a:p>
          <a:p>
            <a:r>
              <a:rPr lang="en-IN" dirty="0"/>
              <a:t>                            )</a:t>
            </a:r>
          </a:p>
          <a:p>
            <a:r>
              <a:rPr lang="en-IN" dirty="0"/>
              <a:t>                        )</a:t>
            </a:r>
          </a:p>
          <a:p>
            <a:r>
              <a:rPr lang="en-IN" dirty="0"/>
              <a:t>                        //</a:t>
            </a:r>
            <a:r>
              <a:rPr lang="en-IN" dirty="0" err="1"/>
              <a:t>onLoginSuccess</a:t>
            </a:r>
            <a:r>
              <a:rPr lang="en-IN" dirty="0"/>
              <a:t>()</a:t>
            </a:r>
          </a:p>
          <a:p>
            <a:r>
              <a:rPr lang="en-IN" dirty="0"/>
              <a:t>                    }</a:t>
            </a:r>
          </a:p>
          <a:p>
            <a:r>
              <a:rPr lang="en-IN" dirty="0"/>
              <a:t>                    else {</a:t>
            </a:r>
          </a:p>
          <a:p>
            <a:r>
              <a:rPr lang="en-IN" dirty="0"/>
              <a:t>                        error =  "Invalid username or password"</a:t>
            </a:r>
          </a:p>
          <a:p>
            <a:r>
              <a:rPr lang="en-IN" dirty="0"/>
              <a:t>                    }</a:t>
            </a:r>
          </a:p>
          <a:p>
            <a:endParaRPr lang="en-IN" dirty="0"/>
          </a:p>
          <a:p>
            <a:r>
              <a:rPr lang="en-IN" dirty="0"/>
              <a:t>                } else {</a:t>
            </a:r>
          </a:p>
          <a:p>
            <a:r>
              <a:rPr lang="en-IN" dirty="0"/>
              <a:t>                    error = "Please fill all fields"</a:t>
            </a:r>
          </a:p>
          <a:p>
            <a:r>
              <a:rPr lang="en-IN" dirty="0"/>
              <a:t>                }</a:t>
            </a:r>
          </a:p>
          <a:p>
            <a:r>
              <a:rPr lang="en-IN" dirty="0"/>
              <a:t>            },</a:t>
            </a:r>
          </a:p>
          <a:p>
            <a:r>
              <a:rPr lang="en-IN" dirty="0"/>
              <a:t>            modifier = </a:t>
            </a:r>
            <a:r>
              <a:rPr lang="en-IN" dirty="0" err="1"/>
              <a:t>Modifier.padding</a:t>
            </a:r>
            <a:r>
              <a:rPr lang="en-IN" dirty="0"/>
              <a:t>(top = 16.dp)</a:t>
            </a:r>
          </a:p>
          <a:p>
            <a:r>
              <a:rPr lang="en-IN" dirty="0"/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3897568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4117A4-4A60-4547-8845-8A1CB8A3571A}"/>
              </a:ext>
            </a:extLst>
          </p:cNvPr>
          <p:cNvSpPr txBox="1"/>
          <p:nvPr/>
        </p:nvSpPr>
        <p:spPr>
          <a:xfrm>
            <a:off x="331694" y="376518"/>
            <a:ext cx="10945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7F3A58-B326-46F4-A5EA-1310D37CF76D}"/>
              </a:ext>
            </a:extLst>
          </p:cNvPr>
          <p:cNvSpPr txBox="1"/>
          <p:nvPr/>
        </p:nvSpPr>
        <p:spPr>
          <a:xfrm>
            <a:off x="502024" y="376518"/>
            <a:ext cx="10945906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) {</a:t>
            </a:r>
          </a:p>
          <a:p>
            <a:r>
              <a:rPr lang="en-IN" dirty="0"/>
              <a:t>            Text(text = "Login")</a:t>
            </a:r>
          </a:p>
          <a:p>
            <a:r>
              <a:rPr lang="en-IN" dirty="0"/>
              <a:t>        }</a:t>
            </a:r>
          </a:p>
          <a:p>
            <a:r>
              <a:rPr lang="en-IN" dirty="0"/>
              <a:t>        Row {</a:t>
            </a:r>
          </a:p>
          <a:p>
            <a:r>
              <a:rPr lang="en-IN" dirty="0"/>
              <a:t>            </a:t>
            </a:r>
            <a:r>
              <a:rPr lang="en-IN" dirty="0" err="1"/>
              <a:t>TextButton</a:t>
            </a:r>
            <a:r>
              <a:rPr lang="en-IN" dirty="0"/>
              <a:t>(</a:t>
            </a:r>
            <a:r>
              <a:rPr lang="en-IN" dirty="0" err="1"/>
              <a:t>onClick</a:t>
            </a:r>
            <a:r>
              <a:rPr lang="en-IN" dirty="0"/>
              <a:t> = {</a:t>
            </a:r>
            <a:r>
              <a:rPr lang="en-IN" dirty="0" err="1"/>
              <a:t>context.startActivity</a:t>
            </a:r>
            <a:r>
              <a:rPr lang="en-IN" dirty="0"/>
              <a:t>(</a:t>
            </a:r>
          </a:p>
          <a:p>
            <a:r>
              <a:rPr lang="en-IN" dirty="0"/>
              <a:t>                Intent(</a:t>
            </a:r>
          </a:p>
          <a:p>
            <a:r>
              <a:rPr lang="en-IN" dirty="0"/>
              <a:t>                    context,</a:t>
            </a:r>
          </a:p>
          <a:p>
            <a:r>
              <a:rPr lang="en-IN" dirty="0"/>
              <a:t>                    </a:t>
            </a:r>
            <a:r>
              <a:rPr lang="en-IN" dirty="0" err="1"/>
              <a:t>RegisterActivity</a:t>
            </a:r>
            <a:r>
              <a:rPr lang="en-IN" dirty="0"/>
              <a:t>::class.java</a:t>
            </a:r>
          </a:p>
          <a:p>
            <a:r>
              <a:rPr lang="en-IN" dirty="0"/>
              <a:t>                )</a:t>
            </a:r>
          </a:p>
          <a:p>
            <a:r>
              <a:rPr lang="en-IN" dirty="0"/>
              <a:t>            )}</a:t>
            </a:r>
          </a:p>
          <a:p>
            <a:r>
              <a:rPr lang="en-IN" dirty="0"/>
              <a:t>            )</a:t>
            </a:r>
          </a:p>
          <a:p>
            <a:r>
              <a:rPr lang="en-IN" dirty="0"/>
              <a:t>            { Text(text = "Register") }</a:t>
            </a:r>
          </a:p>
          <a:p>
            <a:r>
              <a:rPr lang="en-IN" dirty="0"/>
              <a:t>            </a:t>
            </a:r>
            <a:r>
              <a:rPr lang="en-IN" dirty="0" err="1"/>
              <a:t>TextButton</a:t>
            </a:r>
            <a:r>
              <a:rPr lang="en-IN" dirty="0"/>
              <a:t>(</a:t>
            </a:r>
            <a:r>
              <a:rPr lang="en-IN" dirty="0" err="1"/>
              <a:t>onClick</a:t>
            </a:r>
            <a:r>
              <a:rPr lang="en-IN" dirty="0"/>
              <a:t> = {</a:t>
            </a:r>
          </a:p>
          <a:p>
            <a:r>
              <a:rPr lang="en-IN" dirty="0"/>
              <a:t>            })</a:t>
            </a:r>
          </a:p>
          <a:p>
            <a:endParaRPr lang="en-IN" dirty="0"/>
          </a:p>
          <a:p>
            <a:r>
              <a:rPr lang="en-IN" dirty="0"/>
              <a:t>            {</a:t>
            </a:r>
          </a:p>
          <a:p>
            <a:r>
              <a:rPr lang="en-IN" dirty="0"/>
              <a:t>                Spacer(modifier = </a:t>
            </a:r>
            <a:r>
              <a:rPr lang="en-IN" dirty="0" err="1"/>
              <a:t>Modifier.width</a:t>
            </a:r>
            <a:r>
              <a:rPr lang="en-IN" dirty="0"/>
              <a:t>(60.dp))</a:t>
            </a:r>
          </a:p>
          <a:p>
            <a:r>
              <a:rPr lang="en-IN" dirty="0"/>
              <a:t>                Text(text = "Forget password?")</a:t>
            </a:r>
          </a:p>
          <a:p>
            <a:r>
              <a:rPr lang="en-IN" dirty="0"/>
              <a:t>            }</a:t>
            </a:r>
          </a:p>
          <a:p>
            <a:r>
              <a:rPr lang="en-IN" dirty="0"/>
              <a:t>        }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89824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4117A4-4A60-4547-8845-8A1CB8A3571A}"/>
              </a:ext>
            </a:extLst>
          </p:cNvPr>
          <p:cNvSpPr txBox="1"/>
          <p:nvPr/>
        </p:nvSpPr>
        <p:spPr>
          <a:xfrm>
            <a:off x="331694" y="376518"/>
            <a:ext cx="10945906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private fun </a:t>
            </a:r>
            <a:r>
              <a:rPr lang="en-IN" dirty="0" err="1"/>
              <a:t>startMainPage</a:t>
            </a:r>
            <a:r>
              <a:rPr lang="en-IN" dirty="0"/>
              <a:t>(context: Context) {</a:t>
            </a:r>
          </a:p>
          <a:p>
            <a:r>
              <a:rPr lang="en-IN" dirty="0"/>
              <a:t>    </a:t>
            </a:r>
            <a:r>
              <a:rPr lang="en-IN" dirty="0" err="1"/>
              <a:t>val</a:t>
            </a:r>
            <a:r>
              <a:rPr lang="en-IN" dirty="0"/>
              <a:t> intent = Intent(context, </a:t>
            </a:r>
            <a:r>
              <a:rPr lang="en-IN" dirty="0" err="1"/>
              <a:t>MainActivity</a:t>
            </a:r>
            <a:r>
              <a:rPr lang="en-IN" dirty="0"/>
              <a:t>::class.java)</a:t>
            </a:r>
          </a:p>
          <a:p>
            <a:r>
              <a:rPr lang="en-IN" dirty="0"/>
              <a:t>    </a:t>
            </a:r>
            <a:r>
              <a:rPr lang="en-IN" dirty="0" err="1"/>
              <a:t>ContextCompat.startActivity</a:t>
            </a:r>
            <a:r>
              <a:rPr lang="en-IN" dirty="0"/>
              <a:t>(context, intent, null)</a:t>
            </a:r>
          </a:p>
          <a:p>
            <a:r>
              <a:rPr lang="en-IN" dirty="0"/>
              <a:t>}</a:t>
            </a:r>
          </a:p>
          <a:p>
            <a:endParaRPr lang="en-IN" dirty="0"/>
          </a:p>
          <a:p>
            <a:r>
              <a:rPr lang="en-US" sz="2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RegisterActivity.kt</a:t>
            </a:r>
            <a:r>
              <a:rPr 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IN" dirty="0"/>
              <a:t>package </a:t>
            </a:r>
            <a:r>
              <a:rPr lang="en-IN" dirty="0" err="1"/>
              <a:t>com.example.owlapplication</a:t>
            </a:r>
            <a:endParaRPr lang="en-IN" dirty="0"/>
          </a:p>
          <a:p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android.content.Context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android.content.Intent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android.os.Bundle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androidx.activity.ComponentActivity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androidx.activity.compose.setContent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androidx.compose.foundation.Image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androidx.compose.foundation.background</a:t>
            </a:r>
            <a:endParaRPr lang="en-IN" dirty="0"/>
          </a:p>
          <a:p>
            <a:r>
              <a:rPr lang="en-IN" dirty="0"/>
              <a:t>import androidx.compose.foundation.layout.*</a:t>
            </a:r>
          </a:p>
          <a:p>
            <a:r>
              <a:rPr lang="en-IN" dirty="0"/>
              <a:t>import androidx.compose.material.*</a:t>
            </a:r>
          </a:p>
          <a:p>
            <a:r>
              <a:rPr lang="en-IN" dirty="0"/>
              <a:t>import androidx.compose.runtime.*</a:t>
            </a:r>
          </a:p>
          <a:p>
            <a:r>
              <a:rPr lang="en-IN" dirty="0"/>
              <a:t>import </a:t>
            </a:r>
            <a:r>
              <a:rPr lang="en-IN" dirty="0" err="1"/>
              <a:t>androidx.compose.ui.Alignment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androidx.compose.ui.Modifier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androidx.compose.ui.graphics.Color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2541015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170</TotalTime>
  <Words>1956</Words>
  <Application>Microsoft Office PowerPoint</Application>
  <PresentationFormat>Widescreen</PresentationFormat>
  <Paragraphs>317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Times New Roman</vt:lpstr>
      <vt:lpstr>Trebuchet MS</vt:lpstr>
      <vt:lpstr>Wingdings</vt:lpstr>
      <vt:lpstr>Wingdings 3</vt:lpstr>
      <vt:lpstr>Facet</vt:lpstr>
      <vt:lpstr>     OWL-M: A MATERIAL DESIGN STUDY APP </vt:lpstr>
      <vt:lpstr>                      DESCRIPTION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CRICKET SCORE RECORDER APP</dc:title>
  <dc:creator>KOLLATI SREE SAI SRAVANI</dc:creator>
  <cp:lastModifiedBy>Gayathri G</cp:lastModifiedBy>
  <cp:revision>21</cp:revision>
  <dcterms:created xsi:type="dcterms:W3CDTF">2024-03-18T04:06:37Z</dcterms:created>
  <dcterms:modified xsi:type="dcterms:W3CDTF">2024-11-17T16:39:37Z</dcterms:modified>
</cp:coreProperties>
</file>

<file path=docProps/thumbnail.jpeg>
</file>